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5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57" r:id="rId11"/>
    <p:sldId id="258" r:id="rId12"/>
    <p:sldId id="260" r:id="rId13"/>
    <p:sldId id="261" r:id="rId14"/>
    <p:sldId id="259" r:id="rId15"/>
    <p:sldId id="262" r:id="rId16"/>
    <p:sldId id="263" r:id="rId1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210" d="100"/>
          <a:sy n="210" d="100"/>
        </p:scale>
        <p:origin x="-3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CC7D-26E9-BE48-BA41-601F044AB7F8}" type="datetimeFigureOut">
              <a:rPr lang="fr-FR" smtClean="0"/>
              <a:t>9/09/13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2-9245-B648-ADA3-69639A6146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2606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CC7D-26E9-BE48-BA41-601F044AB7F8}" type="datetimeFigureOut">
              <a:rPr lang="fr-FR" smtClean="0"/>
              <a:t>9/09/13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2-9245-B648-ADA3-69639A6146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6899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CC7D-26E9-BE48-BA41-601F044AB7F8}" type="datetimeFigureOut">
              <a:rPr lang="fr-FR" smtClean="0"/>
              <a:t>9/09/13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2-9245-B648-ADA3-69639A6146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429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CC7D-26E9-BE48-BA41-601F044AB7F8}" type="datetimeFigureOut">
              <a:rPr lang="fr-FR" smtClean="0"/>
              <a:t>9/09/13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2-9245-B648-ADA3-69639A6146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32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CC7D-26E9-BE48-BA41-601F044AB7F8}" type="datetimeFigureOut">
              <a:rPr lang="fr-FR" smtClean="0"/>
              <a:t>9/09/13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2-9245-B648-ADA3-69639A6146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72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CC7D-26E9-BE48-BA41-601F044AB7F8}" type="datetimeFigureOut">
              <a:rPr lang="fr-FR" smtClean="0"/>
              <a:t>9/09/13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2-9245-B648-ADA3-69639A6146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34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CC7D-26E9-BE48-BA41-601F044AB7F8}" type="datetimeFigureOut">
              <a:rPr lang="fr-FR" smtClean="0"/>
              <a:t>9/09/13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2-9245-B648-ADA3-69639A6146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75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CC7D-26E9-BE48-BA41-601F044AB7F8}" type="datetimeFigureOut">
              <a:rPr lang="fr-FR" smtClean="0"/>
              <a:t>9/09/13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2-9245-B648-ADA3-69639A6146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2075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CC7D-26E9-BE48-BA41-601F044AB7F8}" type="datetimeFigureOut">
              <a:rPr lang="fr-FR" smtClean="0"/>
              <a:t>9/09/13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2-9245-B648-ADA3-69639A6146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75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CC7D-26E9-BE48-BA41-601F044AB7F8}" type="datetimeFigureOut">
              <a:rPr lang="fr-FR" smtClean="0"/>
              <a:t>9/09/13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2-9245-B648-ADA3-69639A6146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0555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CC7D-26E9-BE48-BA41-601F044AB7F8}" type="datetimeFigureOut">
              <a:rPr lang="fr-FR" smtClean="0"/>
              <a:t>9/09/13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2-9245-B648-ADA3-69639A6146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508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1CC7D-26E9-BE48-BA41-601F044AB7F8}" type="datetimeFigureOut">
              <a:rPr lang="fr-FR" smtClean="0"/>
              <a:t>9/09/13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D1932-9245-B648-ADA3-69639A6146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43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Relationship Id="rId3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3-09-09 à 15.24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36856"/>
            <a:ext cx="9144000" cy="47164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18" y="84667"/>
            <a:ext cx="1168399" cy="116839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184953" y="1979933"/>
            <a:ext cx="1572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Animal </a:t>
            </a:r>
            <a:r>
              <a:rPr lang="fr-FR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park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Flèche vers la droite 7"/>
          <p:cNvSpPr/>
          <p:nvPr/>
        </p:nvSpPr>
        <p:spPr>
          <a:xfrm rot="8471752">
            <a:off x="3694659" y="2539397"/>
            <a:ext cx="715704" cy="1930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a droite 8"/>
          <p:cNvSpPr/>
          <p:nvPr/>
        </p:nvSpPr>
        <p:spPr>
          <a:xfrm rot="4069554">
            <a:off x="4630797" y="2627464"/>
            <a:ext cx="660722" cy="1930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a droite 9"/>
          <p:cNvSpPr/>
          <p:nvPr/>
        </p:nvSpPr>
        <p:spPr>
          <a:xfrm rot="10800000">
            <a:off x="3604774" y="2156167"/>
            <a:ext cx="548035" cy="1930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683828" y="4065096"/>
            <a:ext cx="105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Compost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lèche vers la droite 11"/>
          <p:cNvSpPr/>
          <p:nvPr/>
        </p:nvSpPr>
        <p:spPr>
          <a:xfrm rot="10800000">
            <a:off x="6153937" y="4179736"/>
            <a:ext cx="548035" cy="1930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a droite 12"/>
          <p:cNvSpPr/>
          <p:nvPr/>
        </p:nvSpPr>
        <p:spPr>
          <a:xfrm rot="9582320">
            <a:off x="5757331" y="2425503"/>
            <a:ext cx="548035" cy="1930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6388702" y="2186407"/>
            <a:ext cx="74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Pond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713136" y="5404948"/>
            <a:ext cx="166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Garden center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Flèche vers la droite 15"/>
          <p:cNvSpPr/>
          <p:nvPr/>
        </p:nvSpPr>
        <p:spPr>
          <a:xfrm rot="15099911">
            <a:off x="3782620" y="5090471"/>
            <a:ext cx="548035" cy="1930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241523" y="2434451"/>
            <a:ext cx="128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Restaurant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Flèche vers la droite 17"/>
          <p:cNvSpPr/>
          <p:nvPr/>
        </p:nvSpPr>
        <p:spPr>
          <a:xfrm rot="4069554">
            <a:off x="1935071" y="3045960"/>
            <a:ext cx="660722" cy="1930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771004" y="4661184"/>
            <a:ext cx="151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Grocery</a:t>
            </a:r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store &amp; </a:t>
            </a:r>
            <a:r>
              <a:rPr lang="fr-FR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bakery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Flèche vers la droite 19"/>
          <p:cNvSpPr/>
          <p:nvPr/>
        </p:nvSpPr>
        <p:spPr>
          <a:xfrm rot="17856876">
            <a:off x="1673915" y="4337879"/>
            <a:ext cx="550304" cy="1930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5941747" y="5589614"/>
            <a:ext cx="165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Handling </a:t>
            </a:r>
            <a:r>
              <a:rPr lang="fr-FR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work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Flèche vers la droite 21"/>
          <p:cNvSpPr/>
          <p:nvPr/>
        </p:nvSpPr>
        <p:spPr>
          <a:xfrm rot="17856876">
            <a:off x="6738701" y="5350807"/>
            <a:ext cx="344503" cy="1930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5428770" y="1570852"/>
            <a:ext cx="128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Bee </a:t>
            </a:r>
            <a:r>
              <a:rPr lang="fr-FR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hives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Flèche vers la droite 23"/>
          <p:cNvSpPr/>
          <p:nvPr/>
        </p:nvSpPr>
        <p:spPr>
          <a:xfrm rot="10800000">
            <a:off x="4830614" y="1659088"/>
            <a:ext cx="548035" cy="1930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31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Nos Pilifs.tiff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3" y="0"/>
            <a:ext cx="9054557" cy="6858000"/>
          </a:xfrm>
          <a:prstGeom prst="rect">
            <a:avLst/>
          </a:prstGeom>
        </p:spPr>
      </p:pic>
      <p:sp>
        <p:nvSpPr>
          <p:cNvPr id="7" name="Cadre 6"/>
          <p:cNvSpPr/>
          <p:nvPr/>
        </p:nvSpPr>
        <p:spPr>
          <a:xfrm>
            <a:off x="7217228" y="4344608"/>
            <a:ext cx="1455057" cy="959154"/>
          </a:xfrm>
          <a:prstGeom prst="frame">
            <a:avLst>
              <a:gd name="adj1" fmla="val 3219"/>
            </a:avLst>
          </a:prstGeom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299968" y="3286402"/>
            <a:ext cx="2676011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Soil</a:t>
            </a:r>
            <a:r>
              <a:rPr lang="fr-FR" sz="1400" dirty="0" smtClean="0"/>
              <a:t> observance</a:t>
            </a:r>
          </a:p>
          <a:p>
            <a:r>
              <a:rPr lang="fr-FR" sz="1400" dirty="0" smtClean="0"/>
              <a:t>Use of </a:t>
            </a:r>
            <a:r>
              <a:rPr lang="fr-FR" sz="1400" dirty="0" err="1" smtClean="0"/>
              <a:t>natural</a:t>
            </a:r>
            <a:r>
              <a:rPr lang="fr-FR" sz="1400" dirty="0" smtClean="0"/>
              <a:t> ennemies for </a:t>
            </a:r>
            <a:r>
              <a:rPr lang="fr-FR" sz="1400" dirty="0" err="1" smtClean="0"/>
              <a:t>integrated</a:t>
            </a:r>
            <a:r>
              <a:rPr lang="fr-FR" sz="1400" dirty="0" smtClean="0"/>
              <a:t> </a:t>
            </a:r>
            <a:r>
              <a:rPr lang="fr-FR" sz="1400" dirty="0" err="1" smtClean="0"/>
              <a:t>pest</a:t>
            </a:r>
            <a:r>
              <a:rPr lang="fr-FR" sz="1400" dirty="0" smtClean="0"/>
              <a:t> management</a:t>
            </a:r>
          </a:p>
          <a:p>
            <a:r>
              <a:rPr lang="fr-FR" sz="1400" dirty="0" smtClean="0"/>
              <a:t>Support for </a:t>
            </a:r>
            <a:r>
              <a:rPr lang="fr-FR" sz="1400" dirty="0" err="1" smtClean="0"/>
              <a:t>pollinators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2441876" y="3021426"/>
            <a:ext cx="251863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600" dirty="0" err="1" smtClean="0"/>
              <a:t>Agroecology</a:t>
            </a:r>
            <a:endParaRPr lang="fr-FR" sz="3600" dirty="0"/>
          </a:p>
        </p:txBody>
      </p:sp>
      <p:sp>
        <p:nvSpPr>
          <p:cNvPr id="10" name="Flèche à angle droit 9"/>
          <p:cNvSpPr/>
          <p:nvPr/>
        </p:nvSpPr>
        <p:spPr>
          <a:xfrm rot="5400000">
            <a:off x="4848111" y="3536244"/>
            <a:ext cx="320344" cy="583369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Nos Pilifs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228" y="4344608"/>
            <a:ext cx="1455057" cy="959154"/>
          </a:xfrm>
          <a:prstGeom prst="rect">
            <a:avLst/>
          </a:prstGeom>
        </p:spPr>
      </p:pic>
      <p:sp>
        <p:nvSpPr>
          <p:cNvPr id="12" name="Flèche à angle droit 11"/>
          <p:cNvSpPr/>
          <p:nvPr/>
        </p:nvSpPr>
        <p:spPr>
          <a:xfrm rot="5400000">
            <a:off x="6482127" y="4181617"/>
            <a:ext cx="676207" cy="793992"/>
          </a:xfrm>
          <a:prstGeom prst="bentUpArrow">
            <a:avLst>
              <a:gd name="adj1" fmla="val 9796"/>
              <a:gd name="adj2" fmla="val 18292"/>
              <a:gd name="adj3" fmla="val 241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060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Nos Pilifs.tiff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3" y="0"/>
            <a:ext cx="9054557" cy="6858000"/>
          </a:xfrm>
          <a:prstGeom prst="rect">
            <a:avLst/>
          </a:prstGeom>
        </p:spPr>
      </p:pic>
      <p:sp>
        <p:nvSpPr>
          <p:cNvPr id="7" name="Cadre 6"/>
          <p:cNvSpPr/>
          <p:nvPr/>
        </p:nvSpPr>
        <p:spPr>
          <a:xfrm>
            <a:off x="6902752" y="1040190"/>
            <a:ext cx="481391" cy="344716"/>
          </a:xfrm>
          <a:prstGeom prst="frame">
            <a:avLst>
              <a:gd name="adj1" fmla="val 3219"/>
            </a:avLst>
          </a:prstGeom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441876" y="1871259"/>
            <a:ext cx="267601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Use of </a:t>
            </a:r>
            <a:r>
              <a:rPr lang="fr-FR" sz="1400" dirty="0" err="1" smtClean="0"/>
              <a:t>natural</a:t>
            </a:r>
            <a:r>
              <a:rPr lang="fr-FR" sz="1400" dirty="0" smtClean="0"/>
              <a:t> and </a:t>
            </a:r>
            <a:r>
              <a:rPr lang="fr-FR" sz="1400" dirty="0" err="1" smtClean="0"/>
              <a:t>biodegradable</a:t>
            </a:r>
            <a:r>
              <a:rPr lang="fr-FR" sz="1400" dirty="0" smtClean="0"/>
              <a:t> </a:t>
            </a:r>
            <a:r>
              <a:rPr lang="fr-FR" sz="1400" dirty="0" err="1" smtClean="0"/>
              <a:t>phytosanitary</a:t>
            </a:r>
            <a:r>
              <a:rPr lang="fr-FR" sz="1400" dirty="0" smtClean="0"/>
              <a:t> </a:t>
            </a:r>
            <a:r>
              <a:rPr lang="fr-FR" sz="1400" dirty="0" err="1" smtClean="0"/>
              <a:t>products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2441876" y="3021426"/>
            <a:ext cx="251863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600" dirty="0" err="1" smtClean="0"/>
              <a:t>Agroecology</a:t>
            </a:r>
            <a:endParaRPr lang="fr-FR" sz="3600" dirty="0"/>
          </a:p>
        </p:txBody>
      </p:sp>
      <p:sp>
        <p:nvSpPr>
          <p:cNvPr id="10" name="Flèche à angle droit 9"/>
          <p:cNvSpPr/>
          <p:nvPr/>
        </p:nvSpPr>
        <p:spPr>
          <a:xfrm rot="5400000" flipH="1">
            <a:off x="5176425" y="144933"/>
            <a:ext cx="788735" cy="2663916"/>
          </a:xfrm>
          <a:prstGeom prst="bentUpArrow">
            <a:avLst>
              <a:gd name="adj1" fmla="val 7627"/>
              <a:gd name="adj2" fmla="val 14812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 vers le haut 1"/>
          <p:cNvSpPr/>
          <p:nvPr/>
        </p:nvSpPr>
        <p:spPr>
          <a:xfrm>
            <a:off x="3546928" y="2394479"/>
            <a:ext cx="260048" cy="62694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4817844" y="782953"/>
            <a:ext cx="11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Wood </a:t>
            </a:r>
            <a:r>
              <a:rPr lang="fr-FR" dirty="0" err="1" smtClean="0"/>
              <a:t>ash</a:t>
            </a:r>
            <a:endParaRPr lang="fr-FR" dirty="0"/>
          </a:p>
        </p:txBody>
      </p:sp>
      <p:pic>
        <p:nvPicPr>
          <p:cNvPr id="12" name="Image 11" descr="Nos Pilifs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2752" y="1040190"/>
            <a:ext cx="481391" cy="3447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8464" y="1656041"/>
            <a:ext cx="1241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</a:t>
            </a:r>
            <a:r>
              <a:rPr lang="fr-FR" dirty="0" smtClean="0"/>
              <a:t>nimal fats</a:t>
            </a:r>
            <a:endParaRPr lang="fr-FR" dirty="0"/>
          </a:p>
        </p:txBody>
      </p:sp>
      <p:sp>
        <p:nvSpPr>
          <p:cNvPr id="13" name="Flèche à angle droit 12"/>
          <p:cNvSpPr/>
          <p:nvPr/>
        </p:nvSpPr>
        <p:spPr>
          <a:xfrm flipH="1" flipV="1">
            <a:off x="1330476" y="2025373"/>
            <a:ext cx="1111400" cy="302959"/>
          </a:xfrm>
          <a:prstGeom prst="bentUpArrow">
            <a:avLst>
              <a:gd name="adj1" fmla="val 7627"/>
              <a:gd name="adj2" fmla="val 14812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Nos Pilifs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524" y="2328332"/>
            <a:ext cx="1505857" cy="1441879"/>
          </a:xfrm>
          <a:prstGeom prst="rect">
            <a:avLst/>
          </a:prstGeom>
        </p:spPr>
      </p:pic>
      <p:sp>
        <p:nvSpPr>
          <p:cNvPr id="16" name="Cadre 15"/>
          <p:cNvSpPr/>
          <p:nvPr/>
        </p:nvSpPr>
        <p:spPr>
          <a:xfrm>
            <a:off x="320524" y="2328331"/>
            <a:ext cx="1505857" cy="1441879"/>
          </a:xfrm>
          <a:prstGeom prst="frame">
            <a:avLst>
              <a:gd name="adj1" fmla="val 1541"/>
            </a:avLst>
          </a:prstGeom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6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Nos Pilifs.tiff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3" y="0"/>
            <a:ext cx="9054557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31368" y="3920547"/>
            <a:ext cx="1766583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Friendly</a:t>
            </a:r>
            <a:r>
              <a:rPr lang="fr-FR" sz="1400" dirty="0" smtClean="0"/>
              <a:t> </a:t>
            </a:r>
            <a:r>
              <a:rPr lang="fr-FR" sz="1400" dirty="0" err="1" smtClean="0"/>
              <a:t>labor</a:t>
            </a:r>
            <a:r>
              <a:rPr lang="fr-FR" sz="1400" dirty="0" smtClean="0"/>
              <a:t> for </a:t>
            </a:r>
            <a:r>
              <a:rPr lang="fr-FR" sz="1400" dirty="0" err="1" smtClean="0"/>
              <a:t>soil</a:t>
            </a:r>
            <a:r>
              <a:rPr lang="fr-FR" sz="1400" dirty="0" smtClean="0"/>
              <a:t> life and structure </a:t>
            </a:r>
            <a:r>
              <a:rPr lang="fr-FR" sz="1400" dirty="0" err="1" smtClean="0"/>
              <a:t>preservation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2441876" y="3021426"/>
            <a:ext cx="251863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600" dirty="0" err="1" smtClean="0"/>
              <a:t>Agroecology</a:t>
            </a:r>
            <a:endParaRPr lang="fr-FR" sz="3600" dirty="0"/>
          </a:p>
        </p:txBody>
      </p:sp>
      <p:sp>
        <p:nvSpPr>
          <p:cNvPr id="16" name="Cadre 15"/>
          <p:cNvSpPr/>
          <p:nvPr/>
        </p:nvSpPr>
        <p:spPr>
          <a:xfrm>
            <a:off x="7329714" y="4668762"/>
            <a:ext cx="1082524" cy="437972"/>
          </a:xfrm>
          <a:prstGeom prst="frame">
            <a:avLst>
              <a:gd name="adj1" fmla="val 8059"/>
            </a:avLst>
          </a:prstGeom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Flèche à angle droit 8"/>
          <p:cNvSpPr/>
          <p:nvPr/>
        </p:nvSpPr>
        <p:spPr>
          <a:xfrm rot="5400000">
            <a:off x="3817155" y="3448934"/>
            <a:ext cx="795388" cy="1233037"/>
          </a:xfrm>
          <a:prstGeom prst="bentUpArrow">
            <a:avLst>
              <a:gd name="adj1" fmla="val 18328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à angle droit 14"/>
          <p:cNvSpPr/>
          <p:nvPr/>
        </p:nvSpPr>
        <p:spPr>
          <a:xfrm rot="5400000">
            <a:off x="6282325" y="3972139"/>
            <a:ext cx="360316" cy="1734460"/>
          </a:xfrm>
          <a:prstGeom prst="bentUpArrow">
            <a:avLst>
              <a:gd name="adj1" fmla="val 18328"/>
              <a:gd name="adj2" fmla="val 25815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Nos Pilifs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714" y="4729238"/>
            <a:ext cx="1082524" cy="2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3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Nos Pilifs.tiff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3" y="0"/>
            <a:ext cx="9054557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81225" y="1913970"/>
            <a:ext cx="1990346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Water and </a:t>
            </a:r>
            <a:r>
              <a:rPr lang="fr-FR" sz="1400" dirty="0" err="1" smtClean="0"/>
              <a:t>energy</a:t>
            </a:r>
            <a:r>
              <a:rPr lang="fr-FR" sz="1400" dirty="0" smtClean="0"/>
              <a:t> </a:t>
            </a:r>
            <a:r>
              <a:rPr lang="fr-FR" sz="1400" dirty="0" err="1" smtClean="0"/>
              <a:t>saving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2441876" y="3021426"/>
            <a:ext cx="251863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600" dirty="0" err="1" smtClean="0"/>
              <a:t>Agroecology</a:t>
            </a:r>
            <a:endParaRPr lang="fr-FR" sz="3600" dirty="0"/>
          </a:p>
        </p:txBody>
      </p:sp>
      <p:sp>
        <p:nvSpPr>
          <p:cNvPr id="16" name="Cadre 15"/>
          <p:cNvSpPr/>
          <p:nvPr/>
        </p:nvSpPr>
        <p:spPr>
          <a:xfrm>
            <a:off x="5332791" y="737810"/>
            <a:ext cx="3726542" cy="1572380"/>
          </a:xfrm>
          <a:prstGeom prst="frame">
            <a:avLst>
              <a:gd name="adj1" fmla="val 3444"/>
            </a:avLst>
          </a:prstGeom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Flèche à angle droit 14"/>
          <p:cNvSpPr/>
          <p:nvPr/>
        </p:nvSpPr>
        <p:spPr>
          <a:xfrm rot="5400000" flipH="1">
            <a:off x="4080693" y="661872"/>
            <a:ext cx="769736" cy="1734460"/>
          </a:xfrm>
          <a:prstGeom prst="bentUpArrow">
            <a:avLst>
              <a:gd name="adj1" fmla="val 11257"/>
              <a:gd name="adj2" fmla="val 25815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 vers le haut 1"/>
          <p:cNvSpPr/>
          <p:nvPr/>
        </p:nvSpPr>
        <p:spPr>
          <a:xfrm>
            <a:off x="3531807" y="2221747"/>
            <a:ext cx="266098" cy="79967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Nos Pilifs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2792" y="737810"/>
            <a:ext cx="3629780" cy="157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85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Nos Pilifs.tiff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3" y="0"/>
            <a:ext cx="9054557" cy="6858000"/>
          </a:xfrm>
          <a:prstGeom prst="rect">
            <a:avLst/>
          </a:prstGeom>
        </p:spPr>
      </p:pic>
      <p:sp>
        <p:nvSpPr>
          <p:cNvPr id="7" name="Cadre 6"/>
          <p:cNvSpPr/>
          <p:nvPr/>
        </p:nvSpPr>
        <p:spPr>
          <a:xfrm>
            <a:off x="8069942" y="3949095"/>
            <a:ext cx="481391" cy="344716"/>
          </a:xfrm>
          <a:prstGeom prst="frame">
            <a:avLst>
              <a:gd name="adj1" fmla="val 13745"/>
            </a:avLst>
          </a:prstGeom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42578" y="4196283"/>
            <a:ext cx="227526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Use green </a:t>
            </a:r>
            <a:r>
              <a:rPr lang="fr-FR" sz="1400" dirty="0" err="1" smtClean="0"/>
              <a:t>manure</a:t>
            </a:r>
            <a:r>
              <a:rPr lang="fr-FR" sz="1400" dirty="0" smtClean="0"/>
              <a:t>, compost, </a:t>
            </a:r>
            <a:r>
              <a:rPr lang="fr-FR" sz="1400" dirty="0" err="1" smtClean="0"/>
              <a:t>natural</a:t>
            </a:r>
            <a:r>
              <a:rPr lang="fr-FR" sz="1400" dirty="0" smtClean="0"/>
              <a:t> </a:t>
            </a:r>
            <a:r>
              <a:rPr lang="fr-FR" sz="1400" dirty="0" err="1" smtClean="0"/>
              <a:t>fertilizers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2441876" y="3021426"/>
            <a:ext cx="251863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600" dirty="0" err="1" smtClean="0"/>
              <a:t>Agroecology</a:t>
            </a:r>
            <a:endParaRPr lang="fr-FR" sz="3600" dirty="0"/>
          </a:p>
        </p:txBody>
      </p:sp>
      <p:sp>
        <p:nvSpPr>
          <p:cNvPr id="10" name="Flèche à angle droit 9"/>
          <p:cNvSpPr/>
          <p:nvPr/>
        </p:nvSpPr>
        <p:spPr>
          <a:xfrm rot="5400000">
            <a:off x="4085285" y="4262774"/>
            <a:ext cx="275830" cy="1189288"/>
          </a:xfrm>
          <a:prstGeom prst="bentUpArrow">
            <a:avLst>
              <a:gd name="adj1" fmla="val 22975"/>
              <a:gd name="adj2" fmla="val 29063"/>
              <a:gd name="adj3" fmla="val 271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 vers le haut 1"/>
          <p:cNvSpPr/>
          <p:nvPr/>
        </p:nvSpPr>
        <p:spPr>
          <a:xfrm flipV="1">
            <a:off x="3546928" y="3667757"/>
            <a:ext cx="260048" cy="52852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Nos Pilifs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524" y="2328332"/>
            <a:ext cx="1505857" cy="1441879"/>
          </a:xfrm>
          <a:prstGeom prst="rect">
            <a:avLst/>
          </a:prstGeom>
        </p:spPr>
      </p:pic>
      <p:sp>
        <p:nvSpPr>
          <p:cNvPr id="16" name="Cadre 15"/>
          <p:cNvSpPr/>
          <p:nvPr/>
        </p:nvSpPr>
        <p:spPr>
          <a:xfrm>
            <a:off x="320524" y="2328331"/>
            <a:ext cx="1505857" cy="1441879"/>
          </a:xfrm>
          <a:prstGeom prst="frame">
            <a:avLst>
              <a:gd name="adj1" fmla="val 3219"/>
            </a:avLst>
          </a:prstGeom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Cadre 14"/>
          <p:cNvSpPr/>
          <p:nvPr/>
        </p:nvSpPr>
        <p:spPr>
          <a:xfrm>
            <a:off x="4817845" y="4196283"/>
            <a:ext cx="1374918" cy="1146631"/>
          </a:xfrm>
          <a:prstGeom prst="frame">
            <a:avLst>
              <a:gd name="adj1" fmla="val 3651"/>
            </a:avLst>
          </a:prstGeom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Flèche à angle droit 16"/>
          <p:cNvSpPr/>
          <p:nvPr/>
        </p:nvSpPr>
        <p:spPr>
          <a:xfrm rot="5400000" flipH="1">
            <a:off x="6140791" y="2267132"/>
            <a:ext cx="252696" cy="3605605"/>
          </a:xfrm>
          <a:prstGeom prst="bentUpArrow">
            <a:avLst>
              <a:gd name="adj1" fmla="val 22975"/>
              <a:gd name="adj2" fmla="val 29063"/>
              <a:gd name="adj3" fmla="val 271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à angle droit 17"/>
          <p:cNvSpPr/>
          <p:nvPr/>
        </p:nvSpPr>
        <p:spPr>
          <a:xfrm rot="10800000" flipV="1">
            <a:off x="828524" y="3770211"/>
            <a:ext cx="1714054" cy="748784"/>
          </a:xfrm>
          <a:prstGeom prst="bentUpArrow">
            <a:avLst>
              <a:gd name="adj1" fmla="val 9245"/>
              <a:gd name="adj2" fmla="val 18563"/>
              <a:gd name="adj3" fmla="val 271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Nos Pilifs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7844" y="4196283"/>
            <a:ext cx="1332585" cy="1146632"/>
          </a:xfrm>
          <a:prstGeom prst="rect">
            <a:avLst/>
          </a:prstGeom>
        </p:spPr>
      </p:pic>
      <p:pic>
        <p:nvPicPr>
          <p:cNvPr id="20" name="Image 19" descr="Nos Pilifs.tif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9942" y="4009571"/>
            <a:ext cx="481391" cy="28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Nos Pilifs.tiff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3" y="0"/>
            <a:ext cx="9054557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39979" y="2490855"/>
            <a:ext cx="880374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Pedagogy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917876" y="1315998"/>
            <a:ext cx="251863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600" dirty="0" err="1" smtClean="0"/>
              <a:t>Agroecology</a:t>
            </a:r>
            <a:endParaRPr lang="fr-FR" sz="3600" dirty="0"/>
          </a:p>
        </p:txBody>
      </p:sp>
      <p:sp>
        <p:nvSpPr>
          <p:cNvPr id="10" name="Flèche à angle droit 9"/>
          <p:cNvSpPr/>
          <p:nvPr/>
        </p:nvSpPr>
        <p:spPr>
          <a:xfrm rot="5400000">
            <a:off x="2737801" y="2213766"/>
            <a:ext cx="569892" cy="1739623"/>
          </a:xfrm>
          <a:prstGeom prst="bentUpArrow">
            <a:avLst>
              <a:gd name="adj1" fmla="val 13424"/>
              <a:gd name="adj2" fmla="val 30159"/>
              <a:gd name="adj3" fmla="val 271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 vers le haut 1"/>
          <p:cNvSpPr/>
          <p:nvPr/>
        </p:nvSpPr>
        <p:spPr>
          <a:xfrm flipV="1">
            <a:off x="2053166" y="1962329"/>
            <a:ext cx="260048" cy="52852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Cadre 14"/>
          <p:cNvSpPr/>
          <p:nvPr/>
        </p:nvSpPr>
        <p:spPr>
          <a:xfrm>
            <a:off x="3892559" y="2080381"/>
            <a:ext cx="5136536" cy="4729238"/>
          </a:xfrm>
          <a:prstGeom prst="frame">
            <a:avLst>
              <a:gd name="adj1" fmla="val 990"/>
            </a:avLst>
          </a:prstGeom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1" name="Image 20" descr="Nos Pilifs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2524" y="2225524"/>
            <a:ext cx="2794000" cy="4360333"/>
          </a:xfrm>
          <a:prstGeom prst="rect">
            <a:avLst/>
          </a:prstGeom>
        </p:spPr>
      </p:pic>
      <p:pic>
        <p:nvPicPr>
          <p:cNvPr id="22" name="Image 21" descr="Nos Pilifs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7000" y="2165048"/>
            <a:ext cx="2576286" cy="189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Nos Pilifs.tiff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3" y="0"/>
            <a:ext cx="9054557" cy="6858000"/>
          </a:xfrm>
          <a:prstGeom prst="rect">
            <a:avLst/>
          </a:prstGeom>
        </p:spPr>
      </p:pic>
      <p:pic>
        <p:nvPicPr>
          <p:cNvPr id="5" name="Image 4" descr="Nos Pilifs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524" y="774095"/>
            <a:ext cx="1778000" cy="592668"/>
          </a:xfrm>
          <a:prstGeom prst="rect">
            <a:avLst/>
          </a:prstGeom>
        </p:spPr>
      </p:pic>
      <p:sp>
        <p:nvSpPr>
          <p:cNvPr id="3" name="Cadre 2"/>
          <p:cNvSpPr/>
          <p:nvPr/>
        </p:nvSpPr>
        <p:spPr>
          <a:xfrm>
            <a:off x="272140" y="755952"/>
            <a:ext cx="1826384" cy="610812"/>
          </a:xfrm>
          <a:prstGeom prst="frame">
            <a:avLst>
              <a:gd name="adj1" fmla="val 7179"/>
            </a:avLst>
          </a:prstGeom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77195" y="2888379"/>
            <a:ext cx="251863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600" dirty="0" err="1" smtClean="0"/>
              <a:t>Agroecology</a:t>
            </a:r>
            <a:endParaRPr lang="fr-FR" sz="3600" dirty="0"/>
          </a:p>
        </p:txBody>
      </p:sp>
      <p:sp>
        <p:nvSpPr>
          <p:cNvPr id="7" name="Flèche à angle droit 6"/>
          <p:cNvSpPr/>
          <p:nvPr/>
        </p:nvSpPr>
        <p:spPr>
          <a:xfrm rot="5400000" flipH="1" flipV="1">
            <a:off x="1816094" y="1184759"/>
            <a:ext cx="1986050" cy="1421190"/>
          </a:xfrm>
          <a:prstGeom prst="bentUpArrow">
            <a:avLst>
              <a:gd name="adj1" fmla="val 11257"/>
              <a:gd name="adj2" fmla="val 18744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566760" y="1363525"/>
            <a:ext cx="18007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A </a:t>
            </a:r>
            <a:r>
              <a:rPr lang="fr-FR" dirty="0" err="1" smtClean="0"/>
              <a:t>tool</a:t>
            </a:r>
            <a:r>
              <a:rPr lang="fr-FR" dirty="0" smtClean="0"/>
              <a:t> for </a:t>
            </a:r>
          </a:p>
          <a:p>
            <a:r>
              <a:rPr lang="fr-FR" dirty="0" smtClean="0"/>
              <a:t>social </a:t>
            </a:r>
            <a:r>
              <a:rPr lang="fr-FR" dirty="0" err="1" smtClean="0"/>
              <a:t>integration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4209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  Nos Pilifs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5" y="574521"/>
            <a:ext cx="3874070" cy="334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98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  Nos Pilifs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5" y="10752"/>
            <a:ext cx="3870743" cy="39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69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  Nos Pilifs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4" y="0"/>
            <a:ext cx="3903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99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  Nos Pilifs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9" y="-30240"/>
            <a:ext cx="9071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6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  Nos Pilifs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9" y="-30240"/>
            <a:ext cx="9071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10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  Nos Pilifs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9" y="-30240"/>
            <a:ext cx="9071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1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  Nos Pilifs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" y="-24192"/>
            <a:ext cx="9054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20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Nos Pilif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" y="-24192"/>
            <a:ext cx="9054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0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72</Words>
  <Application>Microsoft Macintosh PowerPoint</Application>
  <PresentationFormat>Présentation à l'écran (4:3)</PresentationFormat>
  <Paragraphs>27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Michaël Terzo</dc:creator>
  <cp:lastModifiedBy>Michaël Terzo</cp:lastModifiedBy>
  <cp:revision>19</cp:revision>
  <dcterms:created xsi:type="dcterms:W3CDTF">2013-09-09T09:46:20Z</dcterms:created>
  <dcterms:modified xsi:type="dcterms:W3CDTF">2013-09-09T14:09:50Z</dcterms:modified>
</cp:coreProperties>
</file>